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ijl, licht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37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2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17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290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135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34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44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09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9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3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95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1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3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02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440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</a:t>
            </a:r>
            <a:r>
              <a:rPr lang="nl-NL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he Grave </a:t>
            </a:r>
            <a:r>
              <a:rPr lang="nl-NL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Diggers</a:t>
            </a:r>
            <a:endParaRPr lang="nl-NL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1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Oplevren</a:t>
            </a:r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Doel voor ogen van het einde van GL2.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itleggen </a:t>
            </a:r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wat de bedoeling is van de game tijdens de prototype 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presentatie</a:t>
            </a:r>
            <a:r>
              <a:rPr lang="nl-NL" sz="3600" dirty="0" smtClean="0">
                <a:latin typeface="Berlin Sans FB" panose="020E0602020502020306" pitchFamily="34" charset="0"/>
              </a:rPr>
              <a:t>.</a:t>
            </a:r>
            <a:endParaRPr lang="nl-NL" sz="36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86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INLEIDING.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0" y="2416387"/>
            <a:ext cx="10131425" cy="3649133"/>
          </a:xfrm>
        </p:spPr>
        <p:txBody>
          <a:bodyPr>
            <a:no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GDD.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Art Style.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Planning.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UX / Level Design.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Code.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Opleveren.</a:t>
            </a:r>
          </a:p>
        </p:txBody>
      </p:sp>
    </p:spTree>
    <p:extLst>
      <p:ext uri="{BB962C8B-B14F-4D97-AF65-F5344CB8AC3E}">
        <p14:creationId xmlns:p14="http://schemas.microsoft.com/office/powerpoint/2010/main" val="354920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799" y="335456"/>
            <a:ext cx="8610600" cy="1293028"/>
          </a:xfrm>
        </p:spPr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799" y="641958"/>
            <a:ext cx="10131425" cy="3649133"/>
          </a:xfrm>
        </p:spPr>
        <p:txBody>
          <a:bodyPr>
            <a:norm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Voorstellen groep.</a:t>
            </a:r>
            <a:endParaRPr lang="nl-NL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712223"/>
              </p:ext>
            </p:extLst>
          </p:nvPr>
        </p:nvGraphicFramePr>
        <p:xfrm>
          <a:off x="685799" y="3059853"/>
          <a:ext cx="81280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 design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56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GDD</a:t>
            </a:r>
            <a:r>
              <a:rPr lang="nl-NL" dirty="0" smtClean="0">
                <a:ln w="3175" cmpd="sng">
                  <a:solidFill>
                    <a:sysClr val="windowText" lastClr="000000"/>
                  </a:solidFill>
                </a:ln>
                <a:latin typeface="Bauhaus 93" panose="04030905020B02020C02" pitchFamily="82" charset="0"/>
              </a:rPr>
              <a:t>.</a:t>
            </a:r>
            <a:endParaRPr lang="nl-NL" dirty="0">
              <a:ln w="3175" cmpd="sng">
                <a:solidFill>
                  <a:sysClr val="windowText" lastClr="000000"/>
                </a:solidFill>
              </a:ln>
              <a:latin typeface="Bauhaus 93" panose="04030905020B02020C02" pitchFamily="8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Introstory.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gekozen zone.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Mechanics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Uniek aspect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Puzzel uitleg.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enemies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568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Concept art.</a:t>
            </a:r>
          </a:p>
          <a:p>
            <a:endParaRPr lang="nl-NL" sz="32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Artstyle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 </a:t>
            </a:r>
            <a:endParaRPr lang="nl-NL" sz="32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740" y="1977081"/>
            <a:ext cx="4790303" cy="47903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70" y="1954427"/>
            <a:ext cx="4903573" cy="490357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247" y="1929204"/>
            <a:ext cx="4954018" cy="495401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6891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Mood</a:t>
            </a:r>
            <a:r>
              <a:rPr lang="nl-NL" dirty="0" smtClean="0"/>
              <a:t> Board</a:t>
            </a:r>
            <a:endParaRPr lang="nl-NL" dirty="0"/>
          </a:p>
        </p:txBody>
      </p:sp>
      <p:pic>
        <p:nvPicPr>
          <p:cNvPr id="1026" name="Picture 2" descr="http://i.imgur.com/r3rw5I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2" y="1902130"/>
            <a:ext cx="9349945" cy="488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re08.deviantart.net/2a91/th/pre/f/2013/345/4/a/xnalara_model_release__mercy_pistol__darksiders__by_ankhesenpaamun-d6xkfz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144" y="2034745"/>
            <a:ext cx="2435396" cy="169393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rfoxart.com/wp-content/uploads/2013/07/Painted_Final_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2" y="5222789"/>
            <a:ext cx="4382531" cy="1635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vignette4.wikia.nocookie.net/darksiders/images/7/75/Corruption.png/revision/latest?cb=2012090919265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930" y="4728519"/>
            <a:ext cx="1632890" cy="205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20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Planning.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Backlog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Assetlist. 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Trello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Taakverdeling.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803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Ux</a:t>
            </a:r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/ Level design.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zone.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Fun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play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factor.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hoe de game informatie communiceert met de 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gebruiker.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game flow van begin tot eind.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337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Code.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Schematisch overzicht van de op te leveren code.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Structuur uitleg.</a:t>
            </a:r>
            <a:endParaRPr lang="nl-NL" sz="36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45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Citeerbaar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eerbaar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eerbaar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301</TotalTime>
  <Words>159</Words>
  <Application>Microsoft Office PowerPoint</Application>
  <PresentationFormat>Breedbeeld</PresentationFormat>
  <Paragraphs>55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Bauhaus 93</vt:lpstr>
      <vt:lpstr>Berlin Sans FB</vt:lpstr>
      <vt:lpstr>Century Gothic</vt:lpstr>
      <vt:lpstr>Wingdings 2</vt:lpstr>
      <vt:lpstr>Citeerbaar</vt:lpstr>
      <vt:lpstr>PowerPoint-presentatie</vt:lpstr>
      <vt:lpstr>INLEIDING.</vt:lpstr>
      <vt:lpstr>Wie zijn wij?</vt:lpstr>
      <vt:lpstr>GDD.</vt:lpstr>
      <vt:lpstr>Art.</vt:lpstr>
      <vt:lpstr>Mood Board</vt:lpstr>
      <vt:lpstr>Planning.</vt:lpstr>
      <vt:lpstr>Ux / Level design.</vt:lpstr>
      <vt:lpstr>Code.</vt:lpstr>
      <vt:lpstr>Oplevren.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paco taco</dc:creator>
  <cp:lastModifiedBy>paco taco</cp:lastModifiedBy>
  <cp:revision>18</cp:revision>
  <dcterms:created xsi:type="dcterms:W3CDTF">2016-02-10T14:08:08Z</dcterms:created>
  <dcterms:modified xsi:type="dcterms:W3CDTF">2016-02-12T17:06:04Z</dcterms:modified>
</cp:coreProperties>
</file>

<file path=docProps/thumbnail.jpeg>
</file>